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8" r:id="rId2"/>
    <p:sldId id="263" r:id="rId3"/>
    <p:sldId id="264" r:id="rId4"/>
    <p:sldId id="265" r:id="rId5"/>
    <p:sldId id="266" r:id="rId6"/>
    <p:sldId id="267" r:id="rId7"/>
    <p:sldId id="269" r:id="rId8"/>
    <p:sldId id="268" r:id="rId9"/>
    <p:sldId id="270" r:id="rId10"/>
    <p:sldId id="271" r:id="rId11"/>
    <p:sldId id="272" r:id="rId12"/>
    <p:sldId id="274" r:id="rId13"/>
    <p:sldId id="276" r:id="rId14"/>
    <p:sldId id="275" r:id="rId15"/>
    <p:sldId id="277" r:id="rId16"/>
  </p:sldIdLst>
  <p:sldSz cx="9144000" cy="5143500" type="screen16x9"/>
  <p:notesSz cx="6858000" cy="9144000"/>
  <p:embeddedFontLst>
    <p:embeddedFont>
      <p:font typeface="Oswald" charset="0"/>
      <p:regular r:id="rId18"/>
      <p:bold r:id="rId19"/>
    </p:embeddedFont>
    <p:embeddedFont>
      <p:font typeface="Lato Black" charset="0"/>
      <p:bold r:id="rId20"/>
      <p:boldItalic r:id="rId21"/>
    </p:embeddedFont>
    <p:embeddedFont>
      <p:font typeface="Lato" charset="0"/>
      <p:regular r:id="rId22"/>
      <p:bold r:id="rId23"/>
      <p:italic r:id="rId24"/>
      <p:boldItalic r:id="rId25"/>
    </p:embeddedFont>
    <p:embeddedFont>
      <p:font typeface="Average" charset="0"/>
      <p:regular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-414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90357f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90357f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4d5fdea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4d5fdea24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4d5fdea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4d5fdea24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4d5fdea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4d5fdea24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4d5fdea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4d5fdea24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4d5fdea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4d5fdea24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4d5fdea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4d5fdea24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c6f9035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c6f9035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c6f90357f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c6f90357f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4d5fdea24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4d5fdea24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4d5fdea2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54d5fdea2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54d5fdea2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54d5fdea2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4d5fdea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4d5fdea24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4d5fdea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4d5fdea24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4d5fdea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4d5fdea24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5" r:id="rId4"/>
    <p:sldLayoutId id="2147483656" r:id="rId5"/>
    <p:sldLayoutId id="2147483657" r:id="rId6"/>
    <p:sldLayoutId id="2147483658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218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</a:t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4000" y="2994700"/>
            <a:ext cx="1608750" cy="138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51775" y="464350"/>
            <a:ext cx="1231601" cy="145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88600" y="2959075"/>
            <a:ext cx="1166776" cy="145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34875" y="166600"/>
            <a:ext cx="2047000" cy="204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35107" y="1639825"/>
            <a:ext cx="1288151" cy="1319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ntac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dnew di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dreserv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ddnew dish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u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all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31525"/>
            <a:ext cx="4493274" cy="441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3275" y="0"/>
            <a:ext cx="4650726" cy="436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0"/>
          <p:cNvSpPr txBox="1"/>
          <p:nvPr/>
        </p:nvSpPr>
        <p:spPr>
          <a:xfrm>
            <a:off x="1417325" y="251525"/>
            <a:ext cx="11772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 Black"/>
                <a:ea typeface="Lato Black"/>
                <a:cs typeface="Lato Black"/>
                <a:sym typeface="Lato Black"/>
              </a:rPr>
              <a:t> Home</a:t>
            </a:r>
            <a:endParaRPr sz="2400">
              <a:solidFill>
                <a:srgbClr val="FFFFFF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122" name="Google Shape;122;p20"/>
          <p:cNvSpPr txBox="1"/>
          <p:nvPr/>
        </p:nvSpPr>
        <p:spPr>
          <a:xfrm>
            <a:off x="5760723" y="4366250"/>
            <a:ext cx="23658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 Black"/>
                <a:ea typeface="Lato Black"/>
                <a:cs typeface="Lato Black"/>
                <a:sym typeface="Lato Black"/>
              </a:rPr>
              <a:t> Special section</a:t>
            </a:r>
            <a:endParaRPr sz="2400">
              <a:solidFill>
                <a:srgbClr val="FFFFFF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>
            <a:spLocks noGrp="1"/>
          </p:cNvSpPr>
          <p:nvPr>
            <p:ph type="body" idx="1"/>
          </p:nvPr>
        </p:nvSpPr>
        <p:spPr>
          <a:xfrm>
            <a:off x="786475" y="2207075"/>
            <a:ext cx="5998800" cy="6051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experiment</a:t>
            </a:r>
            <a:endParaRPr/>
          </a:p>
        </p:txBody>
      </p:sp>
      <p:pic>
        <p:nvPicPr>
          <p:cNvPr id="128" name="Google Shape;12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1"/>
          <p:cNvSpPr txBox="1"/>
          <p:nvPr/>
        </p:nvSpPr>
        <p:spPr>
          <a:xfrm>
            <a:off x="2286000" y="708650"/>
            <a:ext cx="1173300" cy="3657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Open/Close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30" name="Google Shape;130;p21"/>
          <p:cNvCxnSpPr>
            <a:endCxn id="129" idx="1"/>
          </p:cNvCxnSpPr>
          <p:nvPr/>
        </p:nvCxnSpPr>
        <p:spPr>
          <a:xfrm rot="-5400000" flipH="1">
            <a:off x="1700250" y="305750"/>
            <a:ext cx="725700" cy="445800"/>
          </a:xfrm>
          <a:prstGeom prst="bentConnector2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" name="Google Shape;131;p21"/>
          <p:cNvSpPr txBox="1"/>
          <p:nvPr/>
        </p:nvSpPr>
        <p:spPr>
          <a:xfrm>
            <a:off x="7105325" y="3561225"/>
            <a:ext cx="621300" cy="3657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 Cart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2" name="Google Shape;132;p21"/>
          <p:cNvSpPr txBox="1"/>
          <p:nvPr/>
        </p:nvSpPr>
        <p:spPr>
          <a:xfrm>
            <a:off x="5795025" y="708650"/>
            <a:ext cx="1485900" cy="3657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 Dish Categories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33" name="Google Shape;133;p21"/>
          <p:cNvCxnSpPr>
            <a:stCxn id="132" idx="1"/>
          </p:cNvCxnSpPr>
          <p:nvPr/>
        </p:nvCxnSpPr>
        <p:spPr>
          <a:xfrm rot="10800000">
            <a:off x="5509125" y="537200"/>
            <a:ext cx="285900" cy="354300"/>
          </a:xfrm>
          <a:prstGeom prst="bentConnector2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" name="Google Shape;134;p21"/>
          <p:cNvCxnSpPr>
            <a:stCxn id="131" idx="3"/>
          </p:cNvCxnSpPr>
          <p:nvPr/>
        </p:nvCxnSpPr>
        <p:spPr>
          <a:xfrm>
            <a:off x="7726625" y="3744075"/>
            <a:ext cx="1131600" cy="1113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5" name="Google Shape;135;p21"/>
          <p:cNvCxnSpPr>
            <a:stCxn id="131" idx="1"/>
          </p:cNvCxnSpPr>
          <p:nvPr/>
        </p:nvCxnSpPr>
        <p:spPr>
          <a:xfrm rot="10800000">
            <a:off x="6183725" y="3486075"/>
            <a:ext cx="921600" cy="258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6" name="Google Shape;136;p21"/>
          <p:cNvSpPr txBox="1"/>
          <p:nvPr/>
        </p:nvSpPr>
        <p:spPr>
          <a:xfrm>
            <a:off x="1645925" y="2326775"/>
            <a:ext cx="1131600" cy="3657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 Dish details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37" name="Google Shape;137;p21"/>
          <p:cNvCxnSpPr>
            <a:endCxn id="136" idx="1"/>
          </p:cNvCxnSpPr>
          <p:nvPr/>
        </p:nvCxnSpPr>
        <p:spPr>
          <a:xfrm rot="-5400000">
            <a:off x="1283525" y="2597825"/>
            <a:ext cx="450600" cy="274200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new admi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sh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18</Words>
  <PresentationFormat>On-screen Show (16:9)</PresentationFormat>
  <Paragraphs>12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Oswald</vt:lpstr>
      <vt:lpstr>Lato Black</vt:lpstr>
      <vt:lpstr>Lato</vt:lpstr>
      <vt:lpstr>Average</vt:lpstr>
      <vt:lpstr>Slate</vt:lpstr>
      <vt:lpstr>   Technologies Used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Lounge</dc:title>
  <cp:lastModifiedBy>Protik</cp:lastModifiedBy>
  <cp:revision>3</cp:revision>
  <dcterms:modified xsi:type="dcterms:W3CDTF">2019-05-29T20:35:02Z</dcterms:modified>
</cp:coreProperties>
</file>